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3" r:id="rId5"/>
    <p:sldId id="295" r:id="rId6"/>
    <p:sldId id="298" r:id="rId7"/>
    <p:sldId id="299" r:id="rId8"/>
    <p:sldId id="300" r:id="rId9"/>
    <p:sldId id="301" r:id="rId10"/>
    <p:sldId id="302" r:id="rId11"/>
    <p:sldId id="303" r:id="rId12"/>
    <p:sldId id="304" r:id="rId13"/>
    <p:sldId id="305" r:id="rId14"/>
    <p:sldId id="306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01676E-7A22-4812-B7B0-071129FCC8AF}" v="978" dt="2023-06-15T17:10:14.993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562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jpe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6/15/2023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6/15/2023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dirty="0" err="1">
                <a:solidFill>
                  <a:schemeClr val="tx1"/>
                </a:solidFill>
              </a:rPr>
              <a:t>RPGchess</a:t>
            </a:r>
            <a:endParaRPr lang="en-US" sz="4400" dirty="0">
              <a:solidFill>
                <a:schemeClr val="tx1"/>
              </a:solidFill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Putineanu Bogdan	Popescu </a:t>
            </a:r>
            <a:r>
              <a:rPr lang="en-US" dirty="0" err="1">
                <a:solidFill>
                  <a:schemeClr val="tx1"/>
                </a:solidFill>
              </a:rPr>
              <a:t>Matei</a:t>
            </a:r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A353BD-0410-E8DA-533C-B882D4017A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Detalii</a:t>
            </a:r>
            <a:r>
              <a:rPr lang="en-US"/>
              <a:t> de </a:t>
            </a:r>
            <a:r>
              <a:rPr lang="en-US" err="1"/>
              <a:t>implementare</a:t>
            </a:r>
            <a:r>
              <a:rPr lang="en-US"/>
              <a:t> atinse: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40BA1F7-E9F5-E0CB-A56A-EBC60AB3F3F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User stories</a:t>
            </a:r>
          </a:p>
          <a:p>
            <a:pPr>
              <a:buClr>
                <a:srgbClr val="262626"/>
              </a:buClr>
            </a:pPr>
            <a:r>
              <a:rPr lang="en-US" err="1"/>
              <a:t>Diagrame</a:t>
            </a:r>
            <a:r>
              <a:rPr lang="en-US" dirty="0"/>
              <a:t>: flow-chart, class diagram</a:t>
            </a:r>
          </a:p>
          <a:p>
            <a:pPr>
              <a:buClr>
                <a:srgbClr val="262626"/>
              </a:buClr>
            </a:pPr>
            <a:r>
              <a:rPr lang="en-US" dirty="0"/>
              <a:t>Source control cu git (</a:t>
            </a:r>
            <a:r>
              <a:rPr lang="en-US" err="1"/>
              <a:t>github</a:t>
            </a:r>
            <a:r>
              <a:rPr lang="en-US" dirty="0"/>
              <a:t>)</a:t>
            </a:r>
          </a:p>
          <a:p>
            <a:pPr>
              <a:buClr>
                <a:srgbClr val="262626"/>
              </a:buClr>
            </a:pPr>
            <a:r>
              <a:rPr lang="en-US" dirty="0"/>
              <a:t>Code standards</a:t>
            </a:r>
          </a:p>
          <a:p>
            <a:pPr>
              <a:buClr>
                <a:srgbClr val="262626"/>
              </a:buClr>
            </a:pPr>
            <a:r>
              <a:rPr lang="en-US" dirty="0" err="1"/>
              <a:t>Utilizare</a:t>
            </a:r>
            <a:r>
              <a:rPr lang="en-US" dirty="0"/>
              <a:t> pull requests</a:t>
            </a:r>
          </a:p>
          <a:p>
            <a:pPr>
              <a:buClr>
                <a:srgbClr val="262626"/>
              </a:buClr>
            </a:pPr>
            <a:r>
              <a:rPr lang="en-US" dirty="0" err="1"/>
              <a:t>Comentarii</a:t>
            </a:r>
            <a:r>
              <a:rPr lang="en-US" dirty="0"/>
              <a:t> in cod</a:t>
            </a:r>
          </a:p>
          <a:p>
            <a:pPr>
              <a:buClr>
                <a:srgbClr val="262626"/>
              </a:buClr>
            </a:pPr>
            <a:r>
              <a:rPr lang="en-US" dirty="0"/>
              <a:t>Design patterns</a:t>
            </a:r>
          </a:p>
          <a:p>
            <a:pPr>
              <a:buClr>
                <a:srgbClr val="262626"/>
              </a:buClr>
            </a:pPr>
            <a:r>
              <a:rPr lang="en-US" dirty="0" err="1"/>
              <a:t>Folosirea</a:t>
            </a:r>
            <a:r>
              <a:rPr lang="en-US" dirty="0"/>
              <a:t> de tool-</a:t>
            </a:r>
            <a:r>
              <a:rPr lang="en-US" dirty="0" err="1"/>
              <a:t>uri</a:t>
            </a:r>
            <a:r>
              <a:rPr lang="en-US" dirty="0"/>
              <a:t> AI</a:t>
            </a:r>
          </a:p>
          <a:p>
            <a:pPr>
              <a:buClr>
                <a:srgbClr val="262626"/>
              </a:buClr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97474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C8076D-4414-F8E5-0588-3D658FB735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1715833"/>
            <a:ext cx="10058400" cy="1371600"/>
          </a:xfrm>
        </p:spPr>
        <p:txBody>
          <a:bodyPr/>
          <a:lstStyle/>
          <a:p>
            <a:pPr algn="ctr"/>
            <a:r>
              <a:rPr lang="en-US"/>
              <a:t>Va multumim!</a:t>
            </a:r>
          </a:p>
        </p:txBody>
      </p:sp>
    </p:spTree>
    <p:extLst>
      <p:ext uri="{BB962C8B-B14F-4D97-AF65-F5344CB8AC3E}">
        <p14:creationId xmlns:p14="http://schemas.microsoft.com/office/powerpoint/2010/main" val="26115042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C9295F-E638-4F61-AFE2-CF3E405560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</p:spPr>
        <p:txBody>
          <a:bodyPr>
            <a:normAutofit/>
          </a:bodyPr>
          <a:lstStyle/>
          <a:p>
            <a:pPr algn="ctr"/>
            <a:r>
              <a:rPr lang="en-US" dirty="0" err="1"/>
              <a:t>Descrierea</a:t>
            </a:r>
            <a:r>
              <a:rPr lang="en-US" dirty="0"/>
              <a:t> </a:t>
            </a:r>
            <a:r>
              <a:rPr lang="en-US" dirty="0" err="1"/>
              <a:t>proiectului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5DC703D-2C9C-9715-0B92-1FF2EEB482A5}"/>
              </a:ext>
            </a:extLst>
          </p:cNvPr>
          <p:cNvSpPr txBox="1"/>
          <p:nvPr/>
        </p:nvSpPr>
        <p:spPr>
          <a:xfrm>
            <a:off x="1113564" y="2581818"/>
            <a:ext cx="10138299" cy="267765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marL="285750" indent="-285750">
              <a:buFont typeface="Arial"/>
              <a:buChar char="•"/>
            </a:pPr>
            <a:r>
              <a:rPr lang="en-US" sz="2400" dirty="0"/>
              <a:t>E </a:t>
            </a:r>
            <a:r>
              <a:rPr lang="en-US" sz="2400" err="1"/>
              <a:t>sah</a:t>
            </a:r>
            <a:r>
              <a:rPr lang="en-US" sz="2400" dirty="0"/>
              <a:t>: </a:t>
            </a:r>
            <a:r>
              <a:rPr lang="en-US" sz="2400" err="1"/>
              <a:t>clasic</a:t>
            </a:r>
            <a:r>
              <a:rPr lang="en-US" sz="2400" dirty="0"/>
              <a:t>, tactic, </a:t>
            </a:r>
            <a:r>
              <a:rPr lang="en-US" sz="2400" err="1"/>
              <a:t>prestigios</a:t>
            </a:r>
            <a:r>
              <a:rPr lang="en-US" sz="2400" dirty="0"/>
              <a:t>.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dirty="0"/>
              <a:t>E RPG!: </a:t>
            </a:r>
            <a:r>
              <a:rPr lang="en-US" sz="2400" err="1"/>
              <a:t>variat</a:t>
            </a:r>
            <a:r>
              <a:rPr lang="en-US" sz="2400" dirty="0"/>
              <a:t>, </a:t>
            </a:r>
            <a:r>
              <a:rPr lang="en-US" sz="2400" err="1"/>
              <a:t>imprevizibil</a:t>
            </a:r>
            <a:r>
              <a:rPr lang="en-US" sz="2400" dirty="0"/>
              <a:t>, cu o </a:t>
            </a:r>
            <a:r>
              <a:rPr lang="en-US" sz="2400" err="1"/>
              <a:t>tematica</a:t>
            </a:r>
            <a:r>
              <a:rPr lang="en-US" sz="2400" dirty="0"/>
              <a:t> </a:t>
            </a:r>
            <a:r>
              <a:rPr lang="en-US" sz="2400" err="1"/>
              <a:t>medievala</a:t>
            </a:r>
            <a:r>
              <a:rPr lang="en-US" sz="2400" dirty="0"/>
              <a:t>.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err="1"/>
              <a:t>Piesele</a:t>
            </a:r>
            <a:r>
              <a:rPr lang="en-US" sz="2400" dirty="0"/>
              <a:t> </a:t>
            </a:r>
            <a:r>
              <a:rPr lang="en-US" sz="2400" err="1"/>
              <a:t>evolueaza</a:t>
            </a:r>
            <a:r>
              <a:rPr lang="en-US" sz="2400" dirty="0"/>
              <a:t> pe </a:t>
            </a:r>
            <a:r>
              <a:rPr lang="en-US" sz="2400" err="1"/>
              <a:t>parcursul</a:t>
            </a:r>
            <a:r>
              <a:rPr lang="en-US" sz="2400" dirty="0"/>
              <a:t> </a:t>
            </a:r>
            <a:r>
              <a:rPr lang="en-US" sz="2400" err="1"/>
              <a:t>meciului</a:t>
            </a:r>
            <a:r>
              <a:rPr lang="en-US" sz="2400" dirty="0"/>
              <a:t> </a:t>
            </a:r>
            <a:r>
              <a:rPr lang="en-US" sz="2400" err="1"/>
              <a:t>si</a:t>
            </a:r>
            <a:r>
              <a:rPr lang="en-US" sz="2400" dirty="0"/>
              <a:t> </a:t>
            </a:r>
            <a:r>
              <a:rPr lang="en-US" sz="2400" err="1"/>
              <a:t>dobandesc</a:t>
            </a:r>
            <a:r>
              <a:rPr lang="en-US" sz="2400" dirty="0"/>
              <a:t> </a:t>
            </a:r>
            <a:r>
              <a:rPr lang="en-US" sz="2400" err="1"/>
              <a:t>abilitati</a:t>
            </a:r>
            <a:r>
              <a:rPr lang="en-US" sz="2400" dirty="0"/>
              <a:t> </a:t>
            </a:r>
            <a:r>
              <a:rPr lang="en-US" sz="2400" err="1"/>
              <a:t>noi</a:t>
            </a:r>
            <a:r>
              <a:rPr lang="en-US" sz="2400" dirty="0"/>
              <a:t>.</a:t>
            </a:r>
          </a:p>
          <a:p>
            <a:pPr marL="285750" indent="-285750">
              <a:buFont typeface="Arial"/>
              <a:buChar char="•"/>
            </a:pPr>
            <a:endParaRPr lang="en-US" sz="2400" dirty="0"/>
          </a:p>
          <a:p>
            <a:pPr marL="285750" indent="-285750">
              <a:buFont typeface="Arial"/>
              <a:buChar char="•"/>
            </a:pPr>
            <a:r>
              <a:rPr lang="en-US" sz="2400" err="1"/>
              <a:t>Alege-ti</a:t>
            </a:r>
            <a:r>
              <a:rPr lang="en-US" sz="2400" dirty="0"/>
              <a:t> un </a:t>
            </a:r>
            <a:r>
              <a:rPr lang="en-US" sz="2400" err="1"/>
              <a:t>stil</a:t>
            </a:r>
            <a:r>
              <a:rPr lang="en-US" sz="2400" dirty="0"/>
              <a:t> de </a:t>
            </a:r>
            <a:r>
              <a:rPr lang="en-US" sz="2400" err="1"/>
              <a:t>joc</a:t>
            </a:r>
            <a:r>
              <a:rPr lang="en-US" sz="2400" dirty="0"/>
              <a:t> pe </a:t>
            </a:r>
            <a:r>
              <a:rPr lang="en-US" sz="2400" err="1"/>
              <a:t>placul</a:t>
            </a:r>
            <a:r>
              <a:rPr lang="en-US" sz="2400" dirty="0"/>
              <a:t> tau!</a:t>
            </a:r>
          </a:p>
        </p:txBody>
      </p:sp>
    </p:spTree>
    <p:extLst>
      <p:ext uri="{BB962C8B-B14F-4D97-AF65-F5344CB8AC3E}">
        <p14:creationId xmlns:p14="http://schemas.microsoft.com/office/powerpoint/2010/main" val="20495487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28C855-D9C7-18A3-2A86-8CF27C6B1B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Homepage – minimalist, intuitiv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F3670CC-C4F9-FBE6-5C8D-EB33F5357F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970102" y="2103438"/>
            <a:ext cx="8251795" cy="3849687"/>
          </a:xfrm>
        </p:spPr>
      </p:pic>
    </p:spTree>
    <p:extLst>
      <p:ext uri="{BB962C8B-B14F-4D97-AF65-F5344CB8AC3E}">
        <p14:creationId xmlns:p14="http://schemas.microsoft.com/office/powerpoint/2010/main" val="429379886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E5D6D7-316B-9341-2EE1-7E3E4936BB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RPGchess</a:t>
            </a:r>
            <a:r>
              <a:rPr lang="en-US"/>
              <a:t> </a:t>
            </a:r>
            <a:r>
              <a:rPr lang="en-US" err="1"/>
              <a:t>clasic</a:t>
            </a:r>
            <a:r>
              <a:rPr lang="en-US"/>
              <a:t> – </a:t>
            </a:r>
            <a:r>
              <a:rPr lang="en-US" err="1"/>
              <a:t>tabla</a:t>
            </a:r>
            <a:r>
              <a:rPr lang="en-US"/>
              <a:t> de 8x8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F2C34A7B-9541-E2FB-CA28-988C03143B2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02672" y="2014194"/>
            <a:ext cx="8828978" cy="4171935"/>
          </a:xfrm>
        </p:spPr>
      </p:pic>
    </p:spTree>
    <p:extLst>
      <p:ext uri="{BB962C8B-B14F-4D97-AF65-F5344CB8AC3E}">
        <p14:creationId xmlns:p14="http://schemas.microsoft.com/office/powerpoint/2010/main" val="1356204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64056A-675E-7451-E83F-3DA8CF2798B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err="1"/>
              <a:t>Alege</a:t>
            </a:r>
            <a:r>
              <a:rPr lang="en-US"/>
              <a:t> </a:t>
            </a:r>
            <a:r>
              <a:rPr lang="en-US" err="1"/>
              <a:t>abilitati</a:t>
            </a:r>
            <a:r>
              <a:rPr lang="en-US"/>
              <a:t> </a:t>
            </a:r>
            <a:r>
              <a:rPr lang="en-US" err="1"/>
              <a:t>si</a:t>
            </a:r>
            <a:r>
              <a:rPr lang="en-US"/>
              <a:t> </a:t>
            </a:r>
            <a:r>
              <a:rPr lang="en-US" err="1"/>
              <a:t>surprinde-ti</a:t>
            </a:r>
            <a:r>
              <a:rPr lang="en-US"/>
              <a:t> adversarul</a:t>
            </a:r>
          </a:p>
        </p:txBody>
      </p:sp>
      <p:pic>
        <p:nvPicPr>
          <p:cNvPr id="4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E9E2E8B8-AFB2-14A9-EE0D-649B620DA4B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21965" r="238"/>
          <a:stretch/>
        </p:blipFill>
        <p:spPr>
          <a:xfrm>
            <a:off x="554821" y="1867006"/>
            <a:ext cx="5177943" cy="3602779"/>
          </a:xfrm>
        </p:spPr>
      </p:pic>
      <p:pic>
        <p:nvPicPr>
          <p:cNvPr id="5" name="Picture 5" descr="A picture containing square&#10;&#10;Description automatically generated">
            <a:extLst>
              <a:ext uri="{FF2B5EF4-FFF2-40B4-BE49-F238E27FC236}">
                <a16:creationId xmlns:a16="http://schemas.microsoft.com/office/drawing/2014/main" id="{AEFA6FED-3EDF-32FB-D5CB-AD017FEDE8C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0090" y="1871672"/>
            <a:ext cx="5286777" cy="365127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0F7A471-46DB-F074-6F98-791A1D77D725}"/>
              </a:ext>
            </a:extLst>
          </p:cNvPr>
          <p:cNvSpPr txBox="1"/>
          <p:nvPr/>
        </p:nvSpPr>
        <p:spPr>
          <a:xfrm>
            <a:off x="558084" y="5672069"/>
            <a:ext cx="10856889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Color Complex: </a:t>
            </a:r>
            <a:r>
              <a:rPr lang="en-US" dirty="0" err="1"/>
              <a:t>nebunul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sa-si</a:t>
            </a:r>
            <a:r>
              <a:rPr lang="en-US" dirty="0"/>
              <a:t> </a:t>
            </a:r>
            <a:r>
              <a:rPr lang="en-US" dirty="0" err="1"/>
              <a:t>schimbe</a:t>
            </a:r>
            <a:r>
              <a:rPr lang="en-US" dirty="0"/>
              <a:t> </a:t>
            </a:r>
            <a:r>
              <a:rPr lang="en-US" dirty="0" err="1"/>
              <a:t>culoarea</a:t>
            </a:r>
            <a:r>
              <a:rPr lang="en-US" dirty="0"/>
              <a:t>, </a:t>
            </a:r>
            <a:r>
              <a:rPr lang="en-US" dirty="0" err="1"/>
              <a:t>mutandu</a:t>
            </a:r>
            <a:r>
              <a:rPr lang="en-US" dirty="0"/>
              <a:t>-se un </a:t>
            </a:r>
            <a:r>
              <a:rPr lang="en-US" dirty="0" err="1"/>
              <a:t>patrat</a:t>
            </a:r>
            <a:r>
              <a:rPr lang="en-US" dirty="0"/>
              <a:t> la </a:t>
            </a:r>
            <a:r>
              <a:rPr lang="en-US" dirty="0" err="1"/>
              <a:t>stanga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dreapta</a:t>
            </a:r>
          </a:p>
        </p:txBody>
      </p:sp>
    </p:spTree>
    <p:extLst>
      <p:ext uri="{BB962C8B-B14F-4D97-AF65-F5344CB8AC3E}">
        <p14:creationId xmlns:p14="http://schemas.microsoft.com/office/powerpoint/2010/main" val="3397978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92A93B-5F5B-545D-E946-95AB82798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3870" y="342087"/>
            <a:ext cx="10058400" cy="1371600"/>
          </a:xfrm>
        </p:spPr>
        <p:txBody>
          <a:bodyPr/>
          <a:lstStyle/>
          <a:p>
            <a:r>
              <a:rPr lang="en-US"/>
              <a:t>Descopera noi strategii</a:t>
            </a:r>
          </a:p>
        </p:txBody>
      </p:sp>
      <p:pic>
        <p:nvPicPr>
          <p:cNvPr id="4" name="Picture 4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8D0F3651-80DC-F64C-316D-E63103F7999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09792" y="1716754"/>
            <a:ext cx="4833485" cy="3355934"/>
          </a:xfrm>
        </p:spPr>
      </p:pic>
      <p:pic>
        <p:nvPicPr>
          <p:cNvPr id="5" name="Picture 5" descr="A picture containing graphical user interface&#10;&#10;Description automatically generated">
            <a:extLst>
              <a:ext uri="{FF2B5EF4-FFF2-40B4-BE49-F238E27FC236}">
                <a16:creationId xmlns:a16="http://schemas.microsoft.com/office/drawing/2014/main" id="{538865FE-7D56-1D3B-2C82-B15F7C06A2A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76175" y="1714376"/>
            <a:ext cx="4814552" cy="336485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18550F-90F4-B627-F136-3933AE346022}"/>
              </a:ext>
            </a:extLst>
          </p:cNvPr>
          <p:cNvSpPr txBox="1"/>
          <p:nvPr/>
        </p:nvSpPr>
        <p:spPr>
          <a:xfrm>
            <a:off x="764682" y="5301803"/>
            <a:ext cx="10277340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Smoldering: </a:t>
            </a:r>
            <a:r>
              <a:rPr lang="en-US" dirty="0" err="1"/>
              <a:t>dupa</a:t>
            </a:r>
            <a:r>
              <a:rPr lang="en-US" dirty="0"/>
              <a:t> </a:t>
            </a:r>
            <a:r>
              <a:rPr lang="en-US" dirty="0" err="1"/>
              <a:t>ce</a:t>
            </a:r>
            <a:r>
              <a:rPr lang="en-US" dirty="0"/>
              <a:t> </a:t>
            </a:r>
            <a:r>
              <a:rPr lang="en-US" dirty="0" err="1"/>
              <a:t>muta</a:t>
            </a:r>
            <a:r>
              <a:rPr lang="en-US" dirty="0"/>
              <a:t>, </a:t>
            </a:r>
            <a:r>
              <a:rPr lang="en-US" dirty="0" err="1"/>
              <a:t>calul</a:t>
            </a:r>
            <a:r>
              <a:rPr lang="en-US" dirty="0"/>
              <a:t> </a:t>
            </a:r>
            <a:r>
              <a:rPr lang="en-US" dirty="0" err="1"/>
              <a:t>imobilizeaza</a:t>
            </a:r>
            <a:r>
              <a:rPr lang="en-US" dirty="0"/>
              <a:t> </a:t>
            </a:r>
            <a:r>
              <a:rPr lang="en-US" dirty="0" err="1"/>
              <a:t>regina</a:t>
            </a:r>
            <a:r>
              <a:rPr lang="en-US" dirty="0"/>
              <a:t> </a:t>
            </a:r>
            <a:r>
              <a:rPr lang="en-US" dirty="0" err="1"/>
              <a:t>inamica</a:t>
            </a:r>
            <a:r>
              <a:rPr lang="en-US" dirty="0"/>
              <a:t> </a:t>
            </a:r>
            <a:r>
              <a:rPr lang="en-US" dirty="0" err="1"/>
              <a:t>pentru</a:t>
            </a:r>
            <a:r>
              <a:rPr lang="en-US" dirty="0"/>
              <a:t> o </a:t>
            </a:r>
            <a:r>
              <a:rPr lang="en-US" dirty="0" err="1"/>
              <a:t>tura</a:t>
            </a:r>
          </a:p>
          <a:p>
            <a:r>
              <a:rPr lang="en-US" dirty="0"/>
              <a:t>Scout: </a:t>
            </a:r>
            <a:r>
              <a:rPr lang="en-US" dirty="0" err="1"/>
              <a:t>pionul</a:t>
            </a:r>
            <a:r>
              <a:rPr lang="en-US" dirty="0"/>
              <a:t> </a:t>
            </a:r>
            <a:r>
              <a:rPr lang="en-US" dirty="0" err="1"/>
              <a:t>poate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avanseze</a:t>
            </a:r>
            <a:r>
              <a:rPr lang="en-US" dirty="0"/>
              <a:t> </a:t>
            </a:r>
            <a:r>
              <a:rPr lang="en-US" dirty="0" err="1"/>
              <a:t>doua</a:t>
            </a:r>
            <a:r>
              <a:rPr lang="en-US" dirty="0"/>
              <a:t> </a:t>
            </a:r>
            <a:r>
              <a:rPr lang="en-US" dirty="0" err="1"/>
              <a:t>patrate</a:t>
            </a:r>
            <a:r>
              <a:rPr lang="en-US" dirty="0"/>
              <a:t> </a:t>
            </a:r>
            <a:r>
              <a:rPr lang="en-US" dirty="0" err="1"/>
              <a:t>intr</a:t>
            </a:r>
            <a:r>
              <a:rPr lang="en-US" dirty="0"/>
              <a:t>-o </a:t>
            </a:r>
            <a:r>
              <a:rPr lang="en-US" dirty="0" err="1"/>
              <a:t>singura</a:t>
            </a:r>
            <a:r>
              <a:rPr lang="en-US" dirty="0"/>
              <a:t> </a:t>
            </a:r>
            <a:r>
              <a:rPr lang="en-US" dirty="0" err="1"/>
              <a:t>tura</a:t>
            </a:r>
          </a:p>
          <a:p>
            <a:r>
              <a:rPr lang="en-US" dirty="0"/>
              <a:t>   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altele</a:t>
            </a:r>
            <a:r>
              <a:rPr lang="en-US" dirty="0"/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413676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05B6BE-5D91-8E35-786E-DF97886188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35111" y="2746144"/>
            <a:ext cx="9521780" cy="1371600"/>
          </a:xfrm>
        </p:spPr>
        <p:txBody>
          <a:bodyPr>
            <a:normAutofit/>
          </a:bodyPr>
          <a:lstStyle/>
          <a:p>
            <a:r>
              <a:rPr lang="en-US"/>
              <a:t>Prea </a:t>
            </a:r>
            <a:r>
              <a:rPr lang="en-US" err="1"/>
              <a:t>simplu</a:t>
            </a:r>
            <a:r>
              <a:rPr lang="en-US"/>
              <a:t>? RPG Insanity -15x15!</a:t>
            </a:r>
          </a:p>
        </p:txBody>
      </p:sp>
    </p:spTree>
    <p:extLst>
      <p:ext uri="{BB962C8B-B14F-4D97-AF65-F5344CB8AC3E}">
        <p14:creationId xmlns:p14="http://schemas.microsoft.com/office/powerpoint/2010/main" val="307519640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Chart, treemap chart&#10;&#10;Description automatically generated">
            <a:extLst>
              <a:ext uri="{FF2B5EF4-FFF2-40B4-BE49-F238E27FC236}">
                <a16:creationId xmlns:a16="http://schemas.microsoft.com/office/drawing/2014/main" id="{6064F573-7B98-0DD0-825C-423CBE1AD4F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279725" y="428865"/>
            <a:ext cx="7621814" cy="6006836"/>
          </a:xfrm>
        </p:spPr>
      </p:pic>
    </p:spTree>
    <p:extLst>
      <p:ext uri="{BB962C8B-B14F-4D97-AF65-F5344CB8AC3E}">
        <p14:creationId xmlns:p14="http://schemas.microsoft.com/office/powerpoint/2010/main" val="27803777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0E79FF-EF45-8ED5-FFE6-516390204F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Imbunatatiri planificate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C1EC44-C2D6-DC18-5F3F-B566E2459AE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3137" y="2113852"/>
            <a:ext cx="10616485" cy="3849624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2400" err="1"/>
              <a:t>Tabla</a:t>
            </a:r>
            <a:r>
              <a:rPr lang="en-US" sz="2400" dirty="0"/>
              <a:t> de </a:t>
            </a:r>
            <a:r>
              <a:rPr lang="en-US" sz="2400" err="1"/>
              <a:t>dimensiune</a:t>
            </a:r>
            <a:r>
              <a:rPr lang="en-US" sz="2400" dirty="0"/>
              <a:t> </a:t>
            </a:r>
            <a:r>
              <a:rPr lang="en-US" sz="2400" err="1"/>
              <a:t>variabila</a:t>
            </a:r>
            <a:r>
              <a:rPr lang="en-US" sz="2400" dirty="0"/>
              <a:t>, la </a:t>
            </a:r>
            <a:r>
              <a:rPr lang="en-US" sz="2400" err="1"/>
              <a:t>alegerea</a:t>
            </a:r>
            <a:r>
              <a:rPr lang="en-US" sz="2400" dirty="0"/>
              <a:t> </a:t>
            </a:r>
            <a:r>
              <a:rPr lang="en-US" sz="2400" err="1"/>
              <a:t>jucatorilor</a:t>
            </a:r>
            <a:endParaRPr lang="en-US" sz="2400"/>
          </a:p>
          <a:p>
            <a:pPr>
              <a:buClr>
                <a:srgbClr val="262626"/>
              </a:buClr>
            </a:pPr>
            <a:r>
              <a:rPr lang="en-US" sz="2400" dirty="0"/>
              <a:t>Mai </a:t>
            </a:r>
            <a:r>
              <a:rPr lang="en-US" sz="2400" err="1"/>
              <a:t>multe</a:t>
            </a:r>
            <a:r>
              <a:rPr lang="en-US" sz="2400" dirty="0"/>
              <a:t> </a:t>
            </a:r>
            <a:r>
              <a:rPr lang="en-US" sz="2400" err="1"/>
              <a:t>abilitati</a:t>
            </a:r>
            <a:r>
              <a:rPr lang="en-US" sz="2400" dirty="0"/>
              <a:t> </a:t>
            </a:r>
            <a:r>
              <a:rPr lang="en-US" sz="2400" err="1"/>
              <a:t>pentru</a:t>
            </a:r>
            <a:r>
              <a:rPr lang="en-US" sz="2400" dirty="0"/>
              <a:t> </a:t>
            </a:r>
            <a:r>
              <a:rPr lang="en-US" sz="2400" err="1"/>
              <a:t>piese</a:t>
            </a:r>
            <a:r>
              <a:rPr lang="en-US" sz="2400" dirty="0"/>
              <a:t> (</a:t>
            </a:r>
            <a:r>
              <a:rPr lang="en-US" sz="2400" err="1"/>
              <a:t>si</a:t>
            </a:r>
            <a:r>
              <a:rPr lang="en-US" sz="2400" dirty="0"/>
              <a:t> </a:t>
            </a:r>
            <a:r>
              <a:rPr lang="en-US" sz="2400" err="1"/>
              <a:t>mai</a:t>
            </a:r>
            <a:r>
              <a:rPr lang="en-US" sz="2400" dirty="0"/>
              <a:t> crazy :) )</a:t>
            </a:r>
          </a:p>
          <a:p>
            <a:pPr>
              <a:buClr>
                <a:srgbClr val="262626"/>
              </a:buClr>
            </a:pPr>
            <a:r>
              <a:rPr lang="en-US" sz="2400" dirty="0"/>
              <a:t>Feature-</a:t>
            </a:r>
            <a:r>
              <a:rPr lang="en-US" sz="2400" err="1"/>
              <a:t>uri</a:t>
            </a:r>
            <a:r>
              <a:rPr lang="en-US" sz="2400" dirty="0"/>
              <a:t> </a:t>
            </a:r>
            <a:r>
              <a:rPr lang="en-US" sz="2400" err="1"/>
              <a:t>pentru</a:t>
            </a:r>
            <a:r>
              <a:rPr lang="en-US" sz="2400" dirty="0"/>
              <a:t> </a:t>
            </a:r>
            <a:r>
              <a:rPr lang="en-US" sz="2400" err="1"/>
              <a:t>utilizatorii</a:t>
            </a:r>
            <a:r>
              <a:rPr lang="en-US" sz="2400" dirty="0"/>
              <a:t> </a:t>
            </a:r>
            <a:r>
              <a:rPr lang="en-US" sz="2400" err="1"/>
              <a:t>logati</a:t>
            </a:r>
            <a:r>
              <a:rPr lang="en-US" sz="2400" dirty="0"/>
              <a:t>: </a:t>
            </a:r>
            <a:r>
              <a:rPr lang="en-US" sz="2400" err="1"/>
              <a:t>clasament</a:t>
            </a:r>
            <a:r>
              <a:rPr lang="en-US" sz="2400" dirty="0"/>
              <a:t>, </a:t>
            </a:r>
            <a:r>
              <a:rPr lang="en-US" sz="2400" err="1"/>
              <a:t>istoricul</a:t>
            </a:r>
            <a:r>
              <a:rPr lang="en-US" sz="2400" dirty="0"/>
              <a:t> </a:t>
            </a:r>
            <a:r>
              <a:rPr lang="en-US" sz="2400" err="1"/>
              <a:t>meciurilor</a:t>
            </a:r>
            <a:r>
              <a:rPr lang="en-US" sz="2400" dirty="0"/>
              <a:t>, </a:t>
            </a:r>
            <a:r>
              <a:rPr lang="en-US" sz="2400" err="1"/>
              <a:t>lista</a:t>
            </a:r>
            <a:r>
              <a:rPr lang="en-US" sz="2400" dirty="0"/>
              <a:t> de </a:t>
            </a:r>
            <a:r>
              <a:rPr lang="en-US" sz="2400" err="1"/>
              <a:t>prieteni</a:t>
            </a:r>
            <a:endParaRPr lang="en-US" sz="2400"/>
          </a:p>
          <a:p>
            <a:pPr>
              <a:buClr>
                <a:srgbClr val="262626"/>
              </a:buClr>
            </a:pPr>
            <a:r>
              <a:rPr lang="en-US" sz="2400" err="1"/>
              <a:t>Modele</a:t>
            </a:r>
            <a:r>
              <a:rPr lang="en-US" sz="2400" dirty="0"/>
              <a:t>, </a:t>
            </a:r>
            <a:r>
              <a:rPr lang="en-US" sz="2400" err="1"/>
              <a:t>texturi</a:t>
            </a:r>
            <a:r>
              <a:rPr lang="en-US" sz="2400" dirty="0"/>
              <a:t>, </a:t>
            </a:r>
            <a:r>
              <a:rPr lang="en-US" sz="2400" err="1"/>
              <a:t>animatii</a:t>
            </a:r>
            <a:r>
              <a:rPr lang="en-US" sz="2400" dirty="0"/>
              <a:t> </a:t>
            </a:r>
            <a:r>
              <a:rPr lang="en-US" sz="2400" err="1"/>
              <a:t>pentru</a:t>
            </a:r>
            <a:r>
              <a:rPr lang="en-US" sz="2400" dirty="0"/>
              <a:t> </a:t>
            </a:r>
            <a:r>
              <a:rPr lang="en-US" sz="2400" err="1"/>
              <a:t>piese</a:t>
            </a:r>
            <a:r>
              <a:rPr lang="en-US" sz="2400" dirty="0"/>
              <a:t>, </a:t>
            </a:r>
            <a:r>
              <a:rPr lang="en-US" sz="2400" err="1"/>
              <a:t>mai</a:t>
            </a:r>
            <a:r>
              <a:rPr lang="en-US" sz="2400" dirty="0"/>
              <a:t> ales </a:t>
            </a:r>
            <a:r>
              <a:rPr lang="en-US" sz="2400" err="1"/>
              <a:t>pentru</a:t>
            </a:r>
            <a:r>
              <a:rPr lang="en-US" sz="2400" dirty="0"/>
              <a:t> </a:t>
            </a:r>
            <a:r>
              <a:rPr lang="en-US" sz="2400" err="1"/>
              <a:t>cele</a:t>
            </a:r>
            <a:r>
              <a:rPr lang="en-US" sz="2400" dirty="0"/>
              <a:t> de </a:t>
            </a:r>
            <a:r>
              <a:rPr lang="en-US" sz="2400" err="1"/>
              <a:t>nivel</a:t>
            </a:r>
            <a:r>
              <a:rPr lang="en-US" sz="2400" dirty="0"/>
              <a:t> mare</a:t>
            </a:r>
          </a:p>
          <a:p>
            <a:pPr>
              <a:buClr>
                <a:srgbClr val="262626"/>
              </a:buClr>
            </a:pPr>
            <a:r>
              <a:rPr lang="en-US" sz="2400" err="1"/>
              <a:t>Interfata</a:t>
            </a:r>
            <a:r>
              <a:rPr lang="en-US" sz="2400" dirty="0"/>
              <a:t> </a:t>
            </a:r>
            <a:r>
              <a:rPr lang="en-US" sz="2400" err="1"/>
              <a:t>mai</a:t>
            </a:r>
            <a:r>
              <a:rPr lang="en-US" sz="2400" dirty="0"/>
              <a:t> </a:t>
            </a:r>
            <a:r>
              <a:rPr lang="en-US" sz="2400" err="1"/>
              <a:t>finisata</a:t>
            </a:r>
            <a:endParaRPr lang="en-US" sz="2400"/>
          </a:p>
          <a:p>
            <a:pPr>
              <a:buClr>
                <a:srgbClr val="262626"/>
              </a:buClr>
            </a:pPr>
            <a:endParaRPr lang="en-US" sz="2400" dirty="0"/>
          </a:p>
          <a:p>
            <a:pPr>
              <a:buClr>
                <a:srgbClr val="262626"/>
              </a:buClr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50426699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ppt/theme/themeOverride2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e763cef0-1fa4-483b-82a3-e275c9d49aec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81F16A3330B41A48AD08E699D9CA0C5D" ma:contentTypeVersion="4" ma:contentTypeDescription="Create a new document." ma:contentTypeScope="" ma:versionID="6797924dc5432cb086870432acbca51b">
  <xsd:schema xmlns:xsd="http://www.w3.org/2001/XMLSchema" xmlns:xs="http://www.w3.org/2001/XMLSchema" xmlns:p="http://schemas.microsoft.com/office/2006/metadata/properties" xmlns:ns3="e763cef0-1fa4-483b-82a3-e275c9d49aec" xmlns:ns4="6c9f35f9-e304-47ab-bac4-4aa728958881" targetNamespace="http://schemas.microsoft.com/office/2006/metadata/properties" ma:root="true" ma:fieldsID="6ab49073ec46900805bc846cee2eb3fd" ns3:_="" ns4:_="">
    <xsd:import namespace="e763cef0-1fa4-483b-82a3-e275c9d49aec"/>
    <xsd:import namespace="6c9f35f9-e304-47ab-bac4-4aa728958881"/>
    <xsd:element name="properties">
      <xsd:complexType>
        <xsd:sequence>
          <xsd:element name="documentManagement">
            <xsd:complexType>
              <xsd:all>
                <xsd:element ref="ns3:_activity" minOccurs="0"/>
                <xsd:element ref="ns4:SharedWithUsers" minOccurs="0"/>
                <xsd:element ref="ns4:SharedWithDetails" minOccurs="0"/>
                <xsd:element ref="ns4:SharingHintHash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763cef0-1fa4-483b-82a3-e275c9d49aec" elementFormDefault="qualified">
    <xsd:import namespace="http://schemas.microsoft.com/office/2006/documentManagement/types"/>
    <xsd:import namespace="http://schemas.microsoft.com/office/infopath/2007/PartnerControls"/>
    <xsd:element name="_activity" ma:index="8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c9f35f9-e304-47ab-bac4-4aa728958881" elementFormDefault="qualified">
    <xsd:import namespace="http://schemas.microsoft.com/office/2006/documentManagement/types"/>
    <xsd:import namespace="http://schemas.microsoft.com/office/infopath/2007/PartnerControls"/>
    <xsd:element name="SharedWithUsers" ma:index="9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0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1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purl.org/dc/elements/1.1/"/>
    <ds:schemaRef ds:uri="http://purl.org/dc/dcmitype/"/>
    <ds:schemaRef ds:uri="http://schemas.microsoft.com/office/2006/documentManagement/types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6c9f35f9-e304-47ab-bac4-4aa728958881"/>
    <ds:schemaRef ds:uri="e763cef0-1fa4-483b-82a3-e275c9d49aec"/>
    <ds:schemaRef ds:uri="http://www.w3.org/XML/1998/namespace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B8E5069-2155-4B30-B78C-CD608460863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e763cef0-1fa4-483b-82a3-e275c9d49aec"/>
    <ds:schemaRef ds:uri="6c9f35f9-e304-47ab-bac4-4aa72895888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{691FD915-467F-40FA-9B78-B72163E622A7}tf56219246_win32</Template>
  <TotalTime>26</TotalTime>
  <Words>109</Words>
  <Application>Microsoft Office PowerPoint</Application>
  <PresentationFormat>Widescreen</PresentationFormat>
  <Paragraphs>10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SavonVTI</vt:lpstr>
      <vt:lpstr>RPGchess</vt:lpstr>
      <vt:lpstr>Descrierea proiectului</vt:lpstr>
      <vt:lpstr>Homepage – minimalist, intuitiv</vt:lpstr>
      <vt:lpstr>RPGchess clasic – tabla de 8x8</vt:lpstr>
      <vt:lpstr>Alege abilitati si surprinde-ti adversarul</vt:lpstr>
      <vt:lpstr>Descopera noi strategii</vt:lpstr>
      <vt:lpstr>Prea simplu? RPG Insanity -15x15!</vt:lpstr>
      <vt:lpstr>PowerPoint Presentation</vt:lpstr>
      <vt:lpstr>Imbunatatiri planificate</vt:lpstr>
      <vt:lpstr>Detalii de implementare atinse:</vt:lpstr>
      <vt:lpstr>Va multumim!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RPGchess</dc:title>
  <dc:creator>Bogdan   Putineanu</dc:creator>
  <cp:lastModifiedBy>Bogdan   Putineanu</cp:lastModifiedBy>
  <cp:revision>154</cp:revision>
  <dcterms:created xsi:type="dcterms:W3CDTF">2023-06-06T07:46:55Z</dcterms:created>
  <dcterms:modified xsi:type="dcterms:W3CDTF">2023-06-15T17:13:10Z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0x01010081F16A3330B41A48AD08E699D9CA0C5D</vt:lpwstr>
  </property>
</Properties>
</file>